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8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5" d="100"/>
          <a:sy n="135" d="100"/>
        </p:scale>
        <p:origin x="-112" y="-10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Sunday, 6 October 19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Sunday, 6 October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Sunday, 6 October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Sunday, 6 October 19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Sunday, 6 October 19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Sunday, 6 October 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Sunday, 6 October 19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Sunday, 6 October 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Sunday, 6 October 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Sunday, 6 October 19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Sunday, 6 October 19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Sunday, 6 October 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makes someone a hero?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The Absolute True Diary of a Part-Time Indian</a:t>
            </a:r>
          </a:p>
          <a:p>
            <a:r>
              <a:rPr lang="en-US" dirty="0" smtClean="0">
                <a:solidFill>
                  <a:srgbClr val="CCFFCC"/>
                </a:solidFill>
              </a:rPr>
              <a:t>By Sherman Alexis</a:t>
            </a:r>
            <a:endParaRPr lang="en-US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592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497689"/>
            <a:ext cx="7543800" cy="914400"/>
          </a:xfrm>
        </p:spPr>
        <p:txBody>
          <a:bodyPr/>
          <a:lstStyle/>
          <a:p>
            <a:r>
              <a:rPr lang="en-US" sz="2800" dirty="0" smtClean="0"/>
              <a:t>Nelson Mandela</a:t>
            </a:r>
            <a:br>
              <a:rPr lang="en-US" sz="2800" dirty="0" smtClean="0"/>
            </a:br>
            <a:r>
              <a:rPr lang="en-US" sz="2800" dirty="0" smtClean="0"/>
              <a:t>South African Anti-Apartheid political leader</a:t>
            </a:r>
            <a:endParaRPr lang="en-US" sz="2800" dirty="0"/>
          </a:p>
        </p:txBody>
      </p:sp>
      <p:pic>
        <p:nvPicPr>
          <p:cNvPr id="7" name="Content Placeholder 6" descr="nelsonmandela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333"/>
          <a:stretch>
            <a:fillRect/>
          </a:stretch>
        </p:blipFill>
        <p:spPr>
          <a:xfrm>
            <a:off x="2133600" y="1428986"/>
            <a:ext cx="6096000" cy="3657599"/>
          </a:xfrm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685800" y="363126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Is this person considered a hero?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4286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497689"/>
            <a:ext cx="7543800" cy="914400"/>
          </a:xfrm>
        </p:spPr>
        <p:txBody>
          <a:bodyPr/>
          <a:lstStyle/>
          <a:p>
            <a:r>
              <a:rPr lang="en-US" sz="2800" dirty="0" smtClean="0"/>
              <a:t>Martin Luther King Jr.</a:t>
            </a:r>
            <a:br>
              <a:rPr lang="en-US" sz="2800" dirty="0" smtClean="0"/>
            </a:br>
            <a:r>
              <a:rPr lang="en-US" sz="2800" dirty="0" smtClean="0"/>
              <a:t>A leader in the civil rights movement in the USA in the 1950s.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43285"/>
            <a:ext cx="6096000" cy="3429000"/>
          </a:xfrm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685800" y="363126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Is this person considered a hero?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03651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497689"/>
            <a:ext cx="7543800" cy="914400"/>
          </a:xfrm>
        </p:spPr>
        <p:txBody>
          <a:bodyPr/>
          <a:lstStyle/>
          <a:p>
            <a:r>
              <a:rPr lang="en-US" sz="2800" dirty="0" smtClean="0"/>
              <a:t>Christopher Columbus</a:t>
            </a:r>
            <a:br>
              <a:rPr lang="en-US" sz="2800" dirty="0" smtClean="0"/>
            </a:br>
            <a:r>
              <a:rPr lang="en-US" sz="2800" dirty="0" smtClean="0"/>
              <a:t>Explorer, navigator, colonist who discovered Central America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43285"/>
            <a:ext cx="6096000" cy="3429000"/>
          </a:xfrm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685800" y="363126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Is this person considered a hero?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2071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497689"/>
            <a:ext cx="7543800" cy="914400"/>
          </a:xfrm>
        </p:spPr>
        <p:txBody>
          <a:bodyPr/>
          <a:lstStyle/>
          <a:p>
            <a:r>
              <a:rPr lang="en-US" sz="2800" dirty="0" smtClean="0"/>
              <a:t>Anne Frank</a:t>
            </a:r>
            <a:br>
              <a:rPr lang="en-US" sz="2800" dirty="0" smtClean="0"/>
            </a:br>
            <a:r>
              <a:rPr lang="en-US" sz="2800" dirty="0" smtClean="0"/>
              <a:t>An author who died during the Holocaust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42197"/>
            <a:ext cx="6096000" cy="3431177"/>
          </a:xfrm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685800" y="363126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Is this person considered a hero?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8934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497689"/>
            <a:ext cx="7543800" cy="914400"/>
          </a:xfrm>
        </p:spPr>
        <p:txBody>
          <a:bodyPr/>
          <a:lstStyle/>
          <a:p>
            <a:r>
              <a:rPr lang="en-US" sz="2800" dirty="0" smtClean="0"/>
              <a:t>Bill Gates</a:t>
            </a:r>
            <a:br>
              <a:rPr lang="en-US" sz="2800" dirty="0" smtClean="0"/>
            </a:br>
            <a:r>
              <a:rPr lang="en-US" sz="2800" dirty="0" smtClean="0"/>
              <a:t>Investor, author, philanthropist, humanitarian, founder of Microsoft.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39317"/>
            <a:ext cx="6096000" cy="3436937"/>
          </a:xfrm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685800" y="363126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Is this person considered a hero?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9796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497689"/>
            <a:ext cx="7543800" cy="914400"/>
          </a:xfrm>
        </p:spPr>
        <p:txBody>
          <a:bodyPr/>
          <a:lstStyle/>
          <a:p>
            <a:r>
              <a:rPr lang="en-US" sz="2800" dirty="0" smtClean="0"/>
              <a:t>Princess Diana</a:t>
            </a:r>
            <a:br>
              <a:rPr lang="en-US" sz="2800" dirty="0" smtClean="0"/>
            </a:br>
            <a:r>
              <a:rPr lang="en-US" sz="2800" dirty="0" smtClean="0"/>
              <a:t>Public figure, Activist, Charity work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560" y="1428986"/>
            <a:ext cx="5656080" cy="3657599"/>
          </a:xfrm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685800" y="363126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Is this person considered a hero?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1670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497689"/>
            <a:ext cx="7543800" cy="914400"/>
          </a:xfrm>
        </p:spPr>
        <p:txBody>
          <a:bodyPr/>
          <a:lstStyle/>
          <a:p>
            <a:r>
              <a:rPr lang="en-US" sz="2800" dirty="0" smtClean="0"/>
              <a:t>Captain Vancouver</a:t>
            </a:r>
            <a:br>
              <a:rPr lang="en-US" sz="2800" dirty="0" smtClean="0"/>
            </a:br>
            <a:r>
              <a:rPr lang="en-US" sz="2800" dirty="0" smtClean="0"/>
              <a:t>English navigator who surveyed the Pacific coast of North America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470" y="1428986"/>
            <a:ext cx="2832260" cy="3657599"/>
          </a:xfrm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685800" y="363126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Is this person considered a hero?</a:t>
            </a:r>
            <a:endParaRPr lang="en-US" sz="2800" dirty="0"/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474" y="1428986"/>
            <a:ext cx="2743199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2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497689"/>
            <a:ext cx="7543800" cy="914400"/>
          </a:xfrm>
        </p:spPr>
        <p:txBody>
          <a:bodyPr/>
          <a:lstStyle/>
          <a:p>
            <a:r>
              <a:rPr lang="en-US" sz="2800" dirty="0" smtClean="0"/>
              <a:t>John A. Macdonald</a:t>
            </a:r>
            <a:br>
              <a:rPr lang="en-US" sz="2800" dirty="0" smtClean="0"/>
            </a:br>
            <a:r>
              <a:rPr lang="en-US" sz="2800" dirty="0" smtClean="0"/>
              <a:t>First Prime Minister of Canada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45197"/>
            <a:ext cx="6096000" cy="3425177"/>
          </a:xfrm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685800" y="363126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Is this person considered a hero?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88456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42</TotalTime>
  <Words>96</Words>
  <Application>Microsoft Macintosh PowerPoint</Application>
  <PresentationFormat>On-screen Show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Elemental</vt:lpstr>
      <vt:lpstr>What makes someone a hero?</vt:lpstr>
      <vt:lpstr>Nelson Mandela South African Anti-Apartheid political leader</vt:lpstr>
      <vt:lpstr>Martin Luther King Jr. A leader in the civil rights movement in the USA in the 1950s.</vt:lpstr>
      <vt:lpstr>Christopher Columbus Explorer, navigator, colonist who discovered Central America</vt:lpstr>
      <vt:lpstr>Anne Frank An author who died during the Holocaust</vt:lpstr>
      <vt:lpstr>Bill Gates Investor, author, philanthropist, humanitarian, founder of Microsoft.</vt:lpstr>
      <vt:lpstr>Princess Diana Public figure, Activist, Charity work</vt:lpstr>
      <vt:lpstr>Captain Vancouver English navigator who surveyed the Pacific coast of North America</vt:lpstr>
      <vt:lpstr>John A. Macdonald First Prime Minister of Canada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makes someone a hero?</dc:title>
  <dc:creator>Michelle Cheng</dc:creator>
  <cp:lastModifiedBy>Michelle Cheng</cp:lastModifiedBy>
  <cp:revision>4</cp:revision>
  <dcterms:created xsi:type="dcterms:W3CDTF">2019-10-06T22:14:12Z</dcterms:created>
  <dcterms:modified xsi:type="dcterms:W3CDTF">2019-10-06T22:56:40Z</dcterms:modified>
</cp:coreProperties>
</file>